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687B-9D55-BBDD-6D1D-6C69E91A9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C4B93-CB61-0536-B7BA-10D339D8F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032BF-D8F0-3411-BE6F-8C81BE9A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8A9FB-B26F-051B-A0E1-E294B475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7103F-9A1E-0854-120A-D0A0AFF1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6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461B-2161-5810-EAD0-7B95086F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F906E-7DD7-314D-06AC-5E945CB1E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FA5E9-7E1F-D43E-3243-8A3B9528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50B9-49B2-4C38-6A74-C49FC2C20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004D3-5853-81A1-29FE-4C2E1A76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4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7429B-77F6-1B5F-4B06-17C6F76EA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BB727-B4A3-3973-0E5D-4DFE092D8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435D8-A845-B076-1EB7-B12E309C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BDB41-1781-C467-9452-C76AFCCD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F40B3-FA3E-2A40-6D70-4B9975A4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ADE5-C380-65E8-7AA5-DD97736D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F729-DA8B-F9D0-D99B-E544D824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0189A-C6F1-3BD3-5131-DF02BB9F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C6050-DA57-B8EA-E38F-CA724839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1F0A5-8AB3-CCDA-FA2D-86B50402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7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0D19-8595-1C8A-2C9D-1A8C4C69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73F76-4E32-95FA-C580-134B7AD6D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2DA6-AAC6-2D0C-E1C9-06BDB31C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162DE-A6DA-F6BC-496A-C76200DD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E438F-C7DA-14E6-3EF1-0EA28D8E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84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6E00-69D6-206D-B340-159FDC94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2184-4ED5-659D-1223-C61D78A52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73628-FA5D-65A1-3B0C-842216C4F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5B3EE-DA31-F0CB-FDCF-EA4F88E9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F1704-3FDC-4EE5-F2A4-495A7560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6D1DD-39FC-43D3-FD2F-C4C854B4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2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CDA7-0E16-216B-6DCF-02C79B37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60843-BA33-C82C-182E-020A3C867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F85C7-E9C4-EFF5-9F13-DD68DCDB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1F106-BD96-9BC4-BA39-50BCBBF8B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89435-0F88-75D1-4FA7-1F66779CB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04E98C-AEAA-1FC8-2C3C-CB4D6355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A1CA5-32A6-0FAE-9900-5CE1AF0D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6D180-054B-744C-AC8C-456FA2B4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8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88BB-F199-DE4A-7DFC-A3992C9A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AD02E-BA9A-4F02-93B0-3A5A7EE50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665F5-5585-B841-F8CA-0E16B196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DB642-3584-C609-E510-494B7C48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1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01915-49DF-D4B5-6BBB-5E16426B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08A6D-C554-617F-6A7D-67F3EA94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510EF-32D0-6A9C-3BEB-48894C51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6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7A55-D022-C5CD-2BB6-376D17C2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2B18A-49C4-72D1-6F07-F5A5D37F5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38665-90F0-EC7D-09A9-2748C4984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0CAC8-B239-A6FB-DE5F-0421CE62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CD0F5-915E-6E87-BA6E-ED75A112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BF3FB-C650-66F6-98D5-89F76013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2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C5D-1C43-7BA6-09CE-B44AAB2C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430D4-9E08-1CE5-B72E-DA89AF6D9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255CA-2DFD-735E-4033-BFD7EA027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AC6C9-1BBF-995F-385A-B91E1040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0A6C6-B56C-F168-22CE-64FFBC05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F48A8-3A4F-ED07-D3A5-93A287AC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6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52806-2D2A-781B-C7D0-303AF9A1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50463-8979-2804-545D-8BBD83140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12C0D-3DC0-AB9E-41E3-10E8FCC36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6916-E0E1-4CCF-BA9D-FABE0C737D89}" type="datetimeFigureOut">
              <a:rPr lang="en-US" smtClean="0"/>
              <a:t>2024-06-09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9D3D1-EC50-C23C-56EE-3E792088D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6F313-9F63-6119-0EBD-71DD76746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12DEC-C9C7-4F9A-AEF7-9D8F6C5F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9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393E7-7E0F-C704-2709-01B66E863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19474-7223-22C8-14AF-72CF78F39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92CB6-92E1-EC35-1565-0B502C0A4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39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70FC-38D1-7E46-E19C-B2A1151F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5C77EF-FFCF-F08D-CC92-A16D8C9B1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225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4610-6617-6184-C5C0-15B8FFAF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483F8-5527-C667-5C59-4D7409207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489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E0F8-3D0A-92C8-BAF3-A06FB5BA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0B3C2-E2FB-60E8-04F5-557275EB5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662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1F15-3CCF-91D1-C57D-B608D12E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C5C24-FB68-7ABD-073D-68F106D1B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408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B1DD-DB26-6819-4C39-A1A8750F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B594F-09D3-4187-DFC4-6C62930AF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873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E560-ADB4-DDFB-148F-3F1F64A1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BD469-2AC6-F18B-D859-CF17E0F7E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220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7AD9-7249-3A99-2B63-6853E251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F1CF3-B5D6-76FF-B0BC-E98145028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2852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3E0C-B7F6-65A9-B19A-CF904740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4B9A79-2231-DB45-AFB7-502C07B6A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686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18D7-7C3F-6AC8-7E99-3C1A5694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31D16-7E6A-D39B-72B8-B9E6D7275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57976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ECFB-E6F8-8949-1DB5-03436A84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AA99D-D557-8222-9589-7B4E2831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6252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A86B-6D5E-9C7D-62D3-5345EFA7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35BD5C-44D5-721E-A16D-9A9B49BD9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56" y="-73944"/>
            <a:ext cx="12323456" cy="6931944"/>
          </a:xfrm>
        </p:spPr>
      </p:pic>
    </p:spTree>
    <p:extLst>
      <p:ext uri="{BB962C8B-B14F-4D97-AF65-F5344CB8AC3E}">
        <p14:creationId xmlns:p14="http://schemas.microsoft.com/office/powerpoint/2010/main" val="3622245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9ACF-0993-199A-3319-A765399C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ADB2F-7AB2-3C3A-5A08-6F2734EB1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2642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E6DD-4277-60F6-BEB2-CFF28326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2D206-199D-5DA2-A4B3-CB85D72FD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3514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B40D-0669-1D59-AF3F-27DD6F50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AA5129-D782-6818-9F6D-7744C5A7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5290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654D-C8E3-DF3B-6A71-35D65A3E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8EA92-B5DE-C577-9B0D-BC354B0F5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2238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A1FD-0B3E-C0E4-A22F-F1193395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6933CF-A920-7F1C-2F5C-B1E288C53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788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8D895-FECE-F1E6-9263-03802DA3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E7C6B-BA03-189E-05CC-FEFA90644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272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794A-A4E2-FC72-7AC4-0D687F90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4320B-3D47-9563-ACF1-76470DD36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770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5340-2303-25DE-616A-86B2F67B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35880-A376-BE49-1127-F94BC244A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0624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93A87-4E7D-BDA4-9DE4-2BB974ED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BC2A94-48C2-81DB-11EB-C851480D4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7898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6215-2E26-F058-8877-7D33BC50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F643A-FA34-E950-C25D-D8598A41C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853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A3BC-988C-4232-D65A-B22D83CC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00C5BF-D3D8-B8CC-5773-9C7214D2A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917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2B61-710F-27A7-456B-03F9C4E3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FCC3C9-4F7C-D1A6-77E9-6C4F957CD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2942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D4FD-CA0F-CCEB-B76D-8C3858BF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68B07-CD61-6B2A-B8A7-C63512BE9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" y="12032"/>
            <a:ext cx="12170610" cy="6845968"/>
          </a:xfrm>
        </p:spPr>
      </p:pic>
    </p:spTree>
    <p:extLst>
      <p:ext uri="{BB962C8B-B14F-4D97-AF65-F5344CB8AC3E}">
        <p14:creationId xmlns:p14="http://schemas.microsoft.com/office/powerpoint/2010/main" val="302249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D577-BCC3-06D5-E732-8471486C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3E110D-3E0B-03C3-EC7B-90FF9375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4483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Mirhoseini</dc:creator>
  <cp:lastModifiedBy>Alireza Mirhoseini</cp:lastModifiedBy>
  <cp:revision>1</cp:revision>
  <dcterms:created xsi:type="dcterms:W3CDTF">2024-06-09T20:17:51Z</dcterms:created>
  <dcterms:modified xsi:type="dcterms:W3CDTF">2024-06-09T20:17:52Z</dcterms:modified>
</cp:coreProperties>
</file>